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9" r:id="rId3"/>
    <p:sldId id="260" r:id="rId4"/>
    <p:sldId id="257" r:id="rId5"/>
    <p:sldId id="259" r:id="rId6"/>
    <p:sldId id="261" r:id="rId7"/>
    <p:sldId id="271" r:id="rId8"/>
    <p:sldId id="262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83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5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147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364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2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36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895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18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29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4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15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9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29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64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0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50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9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3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9301" y="802298"/>
            <a:ext cx="10305552" cy="2541431"/>
          </a:xfrm>
        </p:spPr>
        <p:txBody>
          <a:bodyPr/>
          <a:lstStyle/>
          <a:p>
            <a:r>
              <a:rPr lang="zh-TW" altLang="en-US" dirty="0"/>
              <a:t>新北市童軍會專科考驗介紹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考驗組</a:t>
            </a:r>
          </a:p>
        </p:txBody>
      </p:sp>
    </p:spTree>
    <p:extLst>
      <p:ext uri="{BB962C8B-B14F-4D97-AF65-F5344CB8AC3E}">
        <p14:creationId xmlns:p14="http://schemas.microsoft.com/office/powerpoint/2010/main" val="515830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2" y="2455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/>
              <a:t>其他專科介紹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247900" y="1458951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划船專科  </a:t>
            </a:r>
            <a:r>
              <a:rPr lang="en-US" altLang="zh-TW" dirty="0"/>
              <a:t>6</a:t>
            </a:r>
            <a:r>
              <a:rPr lang="zh-TW" altLang="en-US" dirty="0"/>
              <a:t>月考驗 </a:t>
            </a:r>
            <a:endParaRPr lang="en-US" altLang="zh-TW" dirty="0"/>
          </a:p>
          <a:p>
            <a:r>
              <a:rPr lang="zh-TW" altLang="en-US" dirty="0"/>
              <a:t>                  需有游泳專科 </a:t>
            </a:r>
            <a:endParaRPr lang="en-US" altLang="zh-TW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262495" y="5095898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射箭專科 </a:t>
            </a:r>
            <a:r>
              <a:rPr lang="en-US" altLang="zh-TW" dirty="0"/>
              <a:t>12</a:t>
            </a:r>
            <a:r>
              <a:rPr lang="zh-TW" altLang="en-US" dirty="0"/>
              <a:t>月考驗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401250" y="2929231"/>
            <a:ext cx="347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球類專科 聯團中級考驗可以申辦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401250" y="4407628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體適能專科 聯團中級考驗可以申辦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401250" y="5681608"/>
            <a:ext cx="356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溜冰專科 聯團中級考驗可以申辦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517" y="914782"/>
            <a:ext cx="1195584" cy="1475631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617" y="2584833"/>
            <a:ext cx="1195584" cy="1475631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882" y="2584833"/>
            <a:ext cx="1108017" cy="1367553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2262495" y="3112815"/>
            <a:ext cx="2939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攀登專科  </a:t>
            </a:r>
            <a:r>
              <a:rPr lang="en-US" altLang="zh-TW" dirty="0"/>
              <a:t>9</a:t>
            </a:r>
            <a:r>
              <a:rPr lang="zh-TW" altLang="en-US" dirty="0"/>
              <a:t>、</a:t>
            </a:r>
            <a:r>
              <a:rPr lang="en-US" altLang="zh-TW" dirty="0"/>
              <a:t>10</a:t>
            </a:r>
            <a:r>
              <a:rPr lang="zh-TW" altLang="en-US" dirty="0"/>
              <a:t>月考驗</a:t>
            </a: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316" y="4592294"/>
            <a:ext cx="1195584" cy="1475631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4356" y="4060465"/>
            <a:ext cx="1047195" cy="1292484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4356" y="5266958"/>
            <a:ext cx="1186894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5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2" y="2455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/>
              <a:t>其他專科介紹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247900" y="1458951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帆船專科  每年</a:t>
            </a:r>
            <a:r>
              <a:rPr lang="en-US" altLang="zh-TW" dirty="0"/>
              <a:t>6</a:t>
            </a:r>
            <a:r>
              <a:rPr lang="zh-TW" altLang="en-US" dirty="0"/>
              <a:t>月考驗 </a:t>
            </a:r>
            <a:endParaRPr lang="en-US" altLang="zh-TW" dirty="0"/>
          </a:p>
          <a:p>
            <a:r>
              <a:rPr lang="zh-TW" altLang="en-US" dirty="0"/>
              <a:t>                  需有游泳專科 </a:t>
            </a:r>
            <a:endParaRPr lang="en-US" altLang="zh-TW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247900" y="4335091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木工專科 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月專科考驗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01250" y="1652598"/>
            <a:ext cx="412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自行車修護專科  三五童軍節考驗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727761" y="3245777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飛機專科  四月假專考驗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401250" y="440762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國防科技專科  四月假專考驗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401250" y="5681608"/>
            <a:ext cx="356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應用化學   四月假專考驗</a:t>
            </a:r>
          </a:p>
          <a:p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247900" y="3113897"/>
            <a:ext cx="363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漆工專科  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月專科考驗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123" y="1128066"/>
            <a:ext cx="1010318" cy="13081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995" y="2664650"/>
            <a:ext cx="1010318" cy="13081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123" y="3972750"/>
            <a:ext cx="1010318" cy="13081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123" y="5212224"/>
            <a:ext cx="1010318" cy="1308100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2247900" y="5692865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裁縫專科 全市大露營考驗</a:t>
            </a: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8043" y="1361601"/>
            <a:ext cx="1010318" cy="130810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6280" y="2776393"/>
            <a:ext cx="1010318" cy="130810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4249" y="4084493"/>
            <a:ext cx="1010318" cy="13081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7942" y="5474533"/>
            <a:ext cx="1114796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2" y="2455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/>
              <a:t>其他專科介紹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247900" y="4335091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繪畫專科 全市大露營考驗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01250" y="1652598"/>
            <a:ext cx="455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紙藝專科  三五童軍節、全市大露營考驗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388100" y="4363072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戲劇專科  三五童軍節、全市大露營考驗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401250" y="5681608"/>
            <a:ext cx="356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園藝專科   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月專科考驗</a:t>
            </a:r>
          </a:p>
          <a:p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247900" y="3113897"/>
            <a:ext cx="363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網頁設計  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月專科考驗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2247900" y="5692865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編織專科 全市大露營考驗</a:t>
            </a: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104" y="2608970"/>
            <a:ext cx="1114796" cy="1231900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806" y="3976344"/>
            <a:ext cx="973694" cy="1231900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2" y="5343718"/>
            <a:ext cx="952498" cy="1231900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2102" y="1265826"/>
            <a:ext cx="1114796" cy="1231900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102" y="2814449"/>
            <a:ext cx="1114796" cy="1231900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102" y="4049987"/>
            <a:ext cx="1039998" cy="1231900"/>
          </a:xfrm>
          <a:prstGeom prst="rect">
            <a:avLst/>
          </a:prstGeom>
        </p:spPr>
      </p:pic>
      <p:sp>
        <p:nvSpPr>
          <p:cNvPr id="39" name="文字方塊 38"/>
          <p:cNvSpPr txBox="1"/>
          <p:nvPr/>
        </p:nvSpPr>
        <p:spPr>
          <a:xfrm>
            <a:off x="6401250" y="3206755"/>
            <a:ext cx="455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特技專科  三五童軍節、全市大露營考驗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102" y="5343718"/>
            <a:ext cx="1148521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7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9379" y="858481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/>
              <a:t>其他專科介紹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262043" y="2743379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獸類專科  四月假專考驗</a:t>
            </a:r>
            <a:endParaRPr lang="en-US" altLang="zh-TW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442387" y="4211442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珠算專科 全市大露營考驗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2307587" y="4445954"/>
            <a:ext cx="363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魚類專科  四月假專考驗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7492999" y="2666292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硬體裝修 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月專科考驗</a:t>
            </a: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379" y="2427686"/>
            <a:ext cx="1148521" cy="12827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9066" y="3989270"/>
            <a:ext cx="1148521" cy="128270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15"/>
          <a:stretch/>
        </p:blipFill>
        <p:spPr>
          <a:xfrm>
            <a:off x="6115879" y="3804604"/>
            <a:ext cx="1148521" cy="128270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8279" y="2484564"/>
            <a:ext cx="996121" cy="1256293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7442386" y="5539108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國術專科 全市大露營考驗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7545" y="5151051"/>
            <a:ext cx="1106855" cy="1431091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167" y="5494479"/>
            <a:ext cx="1010318" cy="130810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2307587" y="5833621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電工專科  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月專科考驗</a:t>
            </a:r>
          </a:p>
        </p:txBody>
      </p:sp>
    </p:spTree>
    <p:extLst>
      <p:ext uri="{BB962C8B-B14F-4D97-AF65-F5344CB8AC3E}">
        <p14:creationId xmlns:p14="http://schemas.microsoft.com/office/powerpoint/2010/main" val="91433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專科考驗說明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0" y="2556932"/>
            <a:ext cx="10071099" cy="3318936"/>
          </a:xfrm>
        </p:spPr>
        <p:txBody>
          <a:bodyPr/>
          <a:lstStyle/>
          <a:p>
            <a:r>
              <a:rPr lang="zh-TW" altLang="en-US" dirty="0"/>
              <a:t>聯團中級考驗，可向童軍會申請體適能、球類、溜冰專科考驗。</a:t>
            </a:r>
            <a:endParaRPr lang="en-US" altLang="zh-TW" dirty="0"/>
          </a:p>
          <a:p>
            <a:r>
              <a:rPr lang="zh-TW" altLang="en-US" dirty="0"/>
              <a:t>童軍會目前已規劃出</a:t>
            </a:r>
            <a:r>
              <a:rPr lang="en-US" altLang="zh-TW" b="1">
                <a:solidFill>
                  <a:srgbClr val="FF0000"/>
                </a:solidFill>
              </a:rPr>
              <a:t>60</a:t>
            </a:r>
            <a:r>
              <a:rPr lang="zh-TW" altLang="en-US"/>
              <a:t>種</a:t>
            </a:r>
            <a:r>
              <a:rPr lang="zh-TW" altLang="en-US" dirty="0"/>
              <a:t>專科考驗，平均</a:t>
            </a:r>
            <a:r>
              <a:rPr lang="en-US" altLang="zh-TW" dirty="0"/>
              <a:t>3-4</a:t>
            </a:r>
            <a:r>
              <a:rPr lang="zh-TW" altLang="en-US" dirty="0"/>
              <a:t>年開設一輪。</a:t>
            </a:r>
            <a:endParaRPr lang="en-US" altLang="zh-TW" dirty="0"/>
          </a:p>
          <a:p>
            <a:r>
              <a:rPr lang="zh-TW" altLang="en-US" dirty="0"/>
              <a:t>必修專科章，每年一定會開，請團長務必提醒孩子考驗。</a:t>
            </a:r>
            <a:endParaRPr lang="en-US" altLang="zh-TW" dirty="0"/>
          </a:p>
          <a:p>
            <a:r>
              <a:rPr lang="zh-TW" altLang="en-US" dirty="0"/>
              <a:t>總會目前規劃專科章共計</a:t>
            </a:r>
            <a:r>
              <a:rPr lang="en-US" altLang="zh-TW" dirty="0"/>
              <a:t>95</a:t>
            </a:r>
            <a:r>
              <a:rPr lang="zh-TW" altLang="en-US" dirty="0"/>
              <a:t>種，如有團長有興趣，請洽童軍會。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650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晉級規定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1101" y="1934632"/>
            <a:ext cx="9601196" cy="3318936"/>
          </a:xfrm>
        </p:spPr>
        <p:txBody>
          <a:bodyPr>
            <a:noAutofit/>
          </a:bodyPr>
          <a:lstStyle/>
          <a:p>
            <a:r>
              <a:rPr lang="zh-TW" altLang="en-US" dirty="0"/>
              <a:t>高級章：需經童軍會高級考驗合格後通過。</a:t>
            </a:r>
            <a:endParaRPr lang="en-US" altLang="zh-TW" dirty="0"/>
          </a:p>
          <a:p>
            <a:r>
              <a:rPr lang="zh-TW" altLang="en-US" dirty="0"/>
              <a:t>獅級章：高級章滿六個月後，且須具備露營、旅行、社區公民專科章，並共計有</a:t>
            </a:r>
            <a:r>
              <a:rPr lang="en-US" altLang="zh-TW" dirty="0"/>
              <a:t>5</a:t>
            </a:r>
            <a:r>
              <a:rPr lang="zh-TW" altLang="en-US" dirty="0"/>
              <a:t>個專科始得提出申請。</a:t>
            </a:r>
            <a:endParaRPr lang="en-US" altLang="zh-TW" dirty="0"/>
          </a:p>
          <a:p>
            <a:r>
              <a:rPr lang="zh-TW" altLang="en-US" dirty="0"/>
              <a:t>長城章：獅級章滿八個月後，且須具備國家公民、急救、健身類三選一（自行車、越野、游泳），並共計有</a:t>
            </a:r>
            <a:r>
              <a:rPr lang="en-US" altLang="zh-TW" dirty="0"/>
              <a:t>10</a:t>
            </a:r>
            <a:r>
              <a:rPr lang="zh-TW" altLang="en-US" dirty="0"/>
              <a:t>個專科始得提出申請。</a:t>
            </a:r>
            <a:r>
              <a:rPr lang="zh-TW" altLang="en-US" dirty="0">
                <a:solidFill>
                  <a:srgbClr val="FF0000"/>
                </a:solidFill>
              </a:rPr>
              <a:t>三選一專科只能計算成一個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國花章：長程章滿八個月後，且須具備世界公民、生態保育、測量、興趣</a:t>
            </a:r>
            <a:r>
              <a:rPr lang="en-US" altLang="zh-TW" dirty="0"/>
              <a:t>I</a:t>
            </a:r>
            <a:r>
              <a:rPr lang="zh-TW" altLang="en-US" dirty="0"/>
              <a:t>類三選一（舞蹈、音樂、攝影）及興趣</a:t>
            </a:r>
            <a:r>
              <a:rPr lang="en-US" altLang="zh-TW" dirty="0"/>
              <a:t>II</a:t>
            </a:r>
            <a:r>
              <a:rPr lang="zh-TW" altLang="en-US" dirty="0"/>
              <a:t>類三選一（植物、昆蟲、賞鳥），並共計有</a:t>
            </a:r>
            <a:r>
              <a:rPr lang="en-US" altLang="zh-TW" dirty="0"/>
              <a:t>18</a:t>
            </a:r>
            <a:r>
              <a:rPr lang="zh-TW" altLang="en-US" dirty="0"/>
              <a:t>個專科於每年</a:t>
            </a:r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4</a:t>
            </a:r>
            <a:r>
              <a:rPr lang="zh-TW" altLang="en-US" dirty="0"/>
              <a:t>、</a:t>
            </a:r>
            <a:r>
              <a:rPr lang="en-US" altLang="zh-TW" dirty="0"/>
              <a:t>7</a:t>
            </a:r>
            <a:r>
              <a:rPr lang="zh-TW" altLang="en-US" dirty="0"/>
              <a:t>、</a:t>
            </a:r>
            <a:r>
              <a:rPr lang="en-US" altLang="zh-TW" dirty="0"/>
              <a:t>10</a:t>
            </a:r>
            <a:r>
              <a:rPr lang="zh-TW" altLang="en-US" dirty="0"/>
              <a:t>月連同申請書提出申請。需在未滿</a:t>
            </a:r>
            <a:r>
              <a:rPr lang="en-US" altLang="zh-TW" dirty="0"/>
              <a:t>19</a:t>
            </a:r>
            <a:r>
              <a:rPr lang="zh-TW" altLang="en-US" dirty="0"/>
              <a:t>歲前提出申請（以生日計算）。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435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4579" y="564262"/>
            <a:ext cx="9603275" cy="1049235"/>
          </a:xfrm>
        </p:spPr>
        <p:txBody>
          <a:bodyPr/>
          <a:lstStyle/>
          <a:p>
            <a:r>
              <a:rPr lang="zh-TW" altLang="en-US" dirty="0"/>
              <a:t>獅級必修專科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29" y="1101919"/>
            <a:ext cx="1257271" cy="1532025"/>
          </a:xfrm>
        </p:spPr>
      </p:pic>
      <p:pic>
        <p:nvPicPr>
          <p:cNvPr id="8" name="內容版面配置區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29" y="2703140"/>
            <a:ext cx="1181071" cy="153202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362200" y="1604831"/>
            <a:ext cx="608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露營專科 高考營考驗 可於每年四月假日專科、高考營補交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362200" y="3099820"/>
            <a:ext cx="905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旅行專科 高考營考驗 可於每年四月旅行專科考驗、全市大露營補考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032" y="4252284"/>
            <a:ext cx="1222864" cy="173990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2362200" y="4594809"/>
            <a:ext cx="905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社區公民專科 高考營考驗 可於每年四月假日專科考驗</a:t>
            </a:r>
          </a:p>
        </p:txBody>
      </p:sp>
    </p:spTree>
    <p:extLst>
      <p:ext uri="{BB962C8B-B14F-4D97-AF65-F5344CB8AC3E}">
        <p14:creationId xmlns:p14="http://schemas.microsoft.com/office/powerpoint/2010/main" val="383769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2979" y="478632"/>
            <a:ext cx="9603275" cy="1049235"/>
          </a:xfrm>
        </p:spPr>
        <p:txBody>
          <a:bodyPr/>
          <a:lstStyle/>
          <a:p>
            <a:r>
              <a:rPr lang="zh-TW" altLang="en-US" dirty="0"/>
              <a:t>長城級必修專科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9" r="-1356"/>
          <a:stretch/>
        </p:blipFill>
        <p:spPr>
          <a:xfrm>
            <a:off x="203229" y="1279719"/>
            <a:ext cx="1257271" cy="1532025"/>
          </a:xfrm>
        </p:spPr>
      </p:pic>
      <p:sp>
        <p:nvSpPr>
          <p:cNvPr id="9" name="文字方塊 8"/>
          <p:cNvSpPr txBox="1"/>
          <p:nvPr/>
        </p:nvSpPr>
        <p:spPr>
          <a:xfrm>
            <a:off x="1460500" y="1945739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急救專科 每年四月假日專科考驗、可以換證。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426093" y="4919615"/>
            <a:ext cx="560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游泳專科 可於每年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月興趣專科考驗、可以換證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229" y="2811744"/>
            <a:ext cx="1222864" cy="173990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460500" y="3432677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國家公民專科 可於每年四月假日專科考驗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589" y="4571244"/>
            <a:ext cx="1140144" cy="143540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3061" y="1328028"/>
            <a:ext cx="1140144" cy="143540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3061" y="3011350"/>
            <a:ext cx="1140144" cy="1435405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7583205" y="1727707"/>
            <a:ext cx="560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越野專科 可於每年三五童軍節考驗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7583205" y="3544386"/>
            <a:ext cx="401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自行車專科 可於每年三五童軍節考驗</a:t>
            </a:r>
          </a:p>
        </p:txBody>
      </p:sp>
    </p:spTree>
    <p:extLst>
      <p:ext uri="{BB962C8B-B14F-4D97-AF65-F5344CB8AC3E}">
        <p14:creationId xmlns:p14="http://schemas.microsoft.com/office/powerpoint/2010/main" val="85701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2979" y="478632"/>
            <a:ext cx="9603275" cy="1049235"/>
          </a:xfrm>
        </p:spPr>
        <p:txBody>
          <a:bodyPr/>
          <a:lstStyle/>
          <a:p>
            <a:r>
              <a:rPr lang="zh-TW" altLang="en-US" dirty="0"/>
              <a:t>國花級必修專科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0"/>
          <a:stretch/>
        </p:blipFill>
        <p:spPr>
          <a:xfrm>
            <a:off x="511306" y="1364399"/>
            <a:ext cx="927071" cy="1129666"/>
          </a:xfrm>
        </p:spPr>
      </p:pic>
      <p:sp>
        <p:nvSpPr>
          <p:cNvPr id="9" name="文字方塊 8"/>
          <p:cNvSpPr txBox="1"/>
          <p:nvPr/>
        </p:nvSpPr>
        <p:spPr>
          <a:xfrm>
            <a:off x="1438377" y="1606067"/>
            <a:ext cx="448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測量專科可於每年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月興趣專科考驗</a:t>
            </a:r>
            <a:endParaRPr lang="en-US" altLang="zh-TW" dirty="0"/>
          </a:p>
          <a:p>
            <a:r>
              <a:rPr lang="zh-TW" altLang="en-US" dirty="0"/>
              <a:t>                可以換證。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574742" y="4665949"/>
            <a:ext cx="560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生態保育專科 可於每年四月假日專科考驗</a:t>
            </a:r>
          </a:p>
          <a:p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854" y="2679544"/>
            <a:ext cx="927071" cy="131904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410320" y="3026044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世界公民專科 可於每年四月假日專科考驗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963350" y="1676399"/>
            <a:ext cx="560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音樂專科 可於每年三五童軍節、全市大露營考驗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887150" y="2749045"/>
            <a:ext cx="560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舞蹈專科 可於每年三五童軍節、全市大露營考驗</a:t>
            </a:r>
          </a:p>
          <a:p>
            <a:endParaRPr lang="zh-TW" altLang="en-US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341" y="4230250"/>
            <a:ext cx="952401" cy="135508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354" y="1323439"/>
            <a:ext cx="1063996" cy="12446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57"/>
          <a:stretch/>
        </p:blipFill>
        <p:spPr>
          <a:xfrm>
            <a:off x="5921477" y="2499911"/>
            <a:ext cx="1063996" cy="124460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6887150" y="4139816"/>
            <a:ext cx="5609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攝影專科 可於每年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月興趣專科考驗</a:t>
            </a:r>
            <a:endParaRPr lang="en-US" altLang="zh-TW" dirty="0"/>
          </a:p>
          <a:p>
            <a:r>
              <a:rPr lang="zh-TW" altLang="en-US" dirty="0"/>
              <a:t>、全市大露營考驗、可以換證。</a:t>
            </a:r>
          </a:p>
          <a:p>
            <a:endParaRPr lang="zh-TW" altLang="en-US" dirty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1477" y="3890682"/>
            <a:ext cx="1063996" cy="1244600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7035799" y="5509334"/>
            <a:ext cx="560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植物、昆蟲專科 可於每年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月興趣專科考驗</a:t>
            </a: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1228" y="5097933"/>
            <a:ext cx="1134571" cy="1377196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6913" y="5401131"/>
            <a:ext cx="1011688" cy="1372832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2200" y="5170069"/>
            <a:ext cx="1134571" cy="1377196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2913306" y="5864386"/>
            <a:ext cx="3047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賞鳥專科 規劃中</a:t>
            </a:r>
          </a:p>
        </p:txBody>
      </p:sp>
    </p:spTree>
    <p:extLst>
      <p:ext uri="{BB962C8B-B14F-4D97-AF65-F5344CB8AC3E}">
        <p14:creationId xmlns:p14="http://schemas.microsoft.com/office/powerpoint/2010/main" val="199168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其他專科介紹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352" y="1994550"/>
            <a:ext cx="1130300" cy="1334125"/>
          </a:xfrm>
        </p:spPr>
      </p:pic>
      <p:sp>
        <p:nvSpPr>
          <p:cNvPr id="5" name="文字方塊 4"/>
          <p:cNvSpPr txBox="1"/>
          <p:nvPr/>
        </p:nvSpPr>
        <p:spPr>
          <a:xfrm>
            <a:off x="1873250" y="2541160"/>
            <a:ext cx="484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機械專科 每年</a:t>
            </a:r>
            <a:r>
              <a:rPr lang="en-US" altLang="zh-TW" dirty="0"/>
              <a:t>10</a:t>
            </a:r>
            <a:r>
              <a:rPr lang="zh-TW" altLang="en-US" dirty="0"/>
              <a:t>月假日專科考驗、可以換證。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879600" y="3801200"/>
            <a:ext cx="484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鉗工專科 每年</a:t>
            </a:r>
            <a:r>
              <a:rPr lang="en-US" altLang="zh-TW" dirty="0"/>
              <a:t>10</a:t>
            </a:r>
            <a:r>
              <a:rPr lang="zh-TW" altLang="en-US" dirty="0"/>
              <a:t>月假日專科考驗、可以換證。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350000" y="-739750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急救專科 每年</a:t>
            </a:r>
            <a:r>
              <a:rPr lang="en-US" altLang="zh-TW" dirty="0"/>
              <a:t>10</a:t>
            </a:r>
            <a:r>
              <a:rPr lang="zh-TW" altLang="en-US" dirty="0"/>
              <a:t>月假日專科考驗、可以換證。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725798" y="3453883"/>
            <a:ext cx="484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泥工專科 每年</a:t>
            </a:r>
            <a:r>
              <a:rPr lang="en-US" altLang="zh-TW" dirty="0"/>
              <a:t>10</a:t>
            </a:r>
            <a:r>
              <a:rPr lang="zh-TW" altLang="en-US" dirty="0"/>
              <a:t>月假日專科考驗、可以換證。</a:t>
            </a:r>
          </a:p>
        </p:txBody>
      </p:sp>
      <p:pic>
        <p:nvPicPr>
          <p:cNvPr id="9" name="內容版面配置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45"/>
          <a:stretch/>
        </p:blipFill>
        <p:spPr>
          <a:xfrm>
            <a:off x="768352" y="3331420"/>
            <a:ext cx="1111248" cy="131163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079626" y="5316401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建築專科 每年</a:t>
            </a:r>
            <a:r>
              <a:rPr lang="en-US" altLang="zh-TW" dirty="0"/>
              <a:t>10</a:t>
            </a:r>
            <a:r>
              <a:rPr lang="zh-TW" altLang="en-US" dirty="0"/>
              <a:t>月假日專科考驗</a:t>
            </a:r>
            <a:endParaRPr lang="en-US" altLang="zh-TW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378" y="4640312"/>
            <a:ext cx="1492248" cy="1649002"/>
          </a:xfrm>
          <a:prstGeom prst="rect">
            <a:avLst/>
          </a:prstGeom>
        </p:spPr>
      </p:pic>
      <p:pic>
        <p:nvPicPr>
          <p:cNvPr id="12" name="內容版面配置區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1348" y="1921227"/>
            <a:ext cx="1130300" cy="1334125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7153032" y="5095481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射擊專科 每年</a:t>
            </a:r>
            <a:r>
              <a:rPr lang="en-US" altLang="zh-TW" dirty="0"/>
              <a:t>9</a:t>
            </a:r>
            <a:r>
              <a:rPr lang="zh-TW" altLang="en-US" dirty="0"/>
              <a:t>月假日專科考驗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91"/>
          <a:stretch/>
        </p:blipFill>
        <p:spPr>
          <a:xfrm>
            <a:off x="5957448" y="4578585"/>
            <a:ext cx="1195584" cy="147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0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2" y="2455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/>
              <a:t>其他專科介紹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2" y="897465"/>
            <a:ext cx="1142998" cy="17399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2" y="2637365"/>
            <a:ext cx="1142998" cy="17399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2" y="4457698"/>
            <a:ext cx="1142998" cy="17399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174"/>
          <a:stretch/>
        </p:blipFill>
        <p:spPr>
          <a:xfrm>
            <a:off x="5207002" y="4595280"/>
            <a:ext cx="1142998" cy="17399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4302" y="2855380"/>
            <a:ext cx="1142998" cy="17399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5246" y="1115480"/>
            <a:ext cx="1142998" cy="17399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247900" y="145895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環境保護  高考營考驗 </a:t>
            </a:r>
            <a:endParaRPr lang="en-US" altLang="zh-TW" dirty="0"/>
          </a:p>
          <a:p>
            <a:r>
              <a:rPr lang="zh-TW" altLang="en-US" dirty="0"/>
              <a:t>全市大露營考驗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247900" y="3112815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交通專科  四月假專考驗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262495" y="5095898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消防專科  三五童軍節考驗</a:t>
            </a:r>
            <a:endParaRPr lang="en-US" altLang="zh-TW" dirty="0"/>
          </a:p>
          <a:p>
            <a:r>
              <a:rPr lang="zh-TW" altLang="en-US" dirty="0"/>
              <a:t>                  全市大露營考驗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01250" y="165259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安全專科  四月假專考驗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456956" y="3482147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公共衛生 四月假專考驗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506843" y="5142982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個人衛生 四月假專考驗</a:t>
            </a:r>
          </a:p>
        </p:txBody>
      </p:sp>
    </p:spTree>
    <p:extLst>
      <p:ext uri="{BB962C8B-B14F-4D97-AF65-F5344CB8AC3E}">
        <p14:creationId xmlns:p14="http://schemas.microsoft.com/office/powerpoint/2010/main" val="369071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902" y="245532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dirty="0"/>
              <a:t>其他專科介紹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247900" y="1458951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烹飪專科  高考營考驗 </a:t>
            </a:r>
            <a:endParaRPr lang="en-US" altLang="zh-TW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247900" y="3112815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星象專科  四月假專考驗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262495" y="5095898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定向運動 全市大露營考驗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01250" y="165259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氣象專科  四月假專考驗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401250" y="2929231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訊號專科 三五童軍節考驗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401250" y="440762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地球科學  四月假專考驗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520" y="1041031"/>
            <a:ext cx="1168400" cy="1473569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520" y="2688236"/>
            <a:ext cx="1168400" cy="1473569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520" y="4590863"/>
            <a:ext cx="1168400" cy="147356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7159" y="1113067"/>
            <a:ext cx="1168400" cy="1473569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7159" y="2493477"/>
            <a:ext cx="1168400" cy="1473569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957"/>
          <a:stretch/>
        </p:blipFill>
        <p:spPr>
          <a:xfrm>
            <a:off x="5044026" y="4069302"/>
            <a:ext cx="1168400" cy="1473569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6401250" y="5681608"/>
            <a:ext cx="356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家俱維修 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興趣專科考驗 </a:t>
            </a:r>
            <a:endParaRPr lang="en-US" altLang="zh-TW" dirty="0"/>
          </a:p>
          <a:p>
            <a:r>
              <a:rPr lang="zh-TW" altLang="en-US" dirty="0"/>
              <a:t>                 全市大露營考驗</a:t>
            </a: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4026" y="5384431"/>
            <a:ext cx="1168400" cy="147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16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295</TotalTime>
  <Words>890</Words>
  <Application>Microsoft Office PowerPoint</Application>
  <PresentationFormat>寬螢幕</PresentationFormat>
  <Paragraphs>91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微軟正黑體</vt:lpstr>
      <vt:lpstr>新細明體</vt:lpstr>
      <vt:lpstr>Arial</vt:lpstr>
      <vt:lpstr>Garamond</vt:lpstr>
      <vt:lpstr>有機</vt:lpstr>
      <vt:lpstr>新北市童軍會專科考驗介紹</vt:lpstr>
      <vt:lpstr>專科考驗說明</vt:lpstr>
      <vt:lpstr>晉級規定</vt:lpstr>
      <vt:lpstr>獅級必修專科</vt:lpstr>
      <vt:lpstr>長城級必修專科</vt:lpstr>
      <vt:lpstr>國花級必修專科</vt:lpstr>
      <vt:lpstr>其他專科介紹</vt:lpstr>
      <vt:lpstr>其他專科介紹</vt:lpstr>
      <vt:lpstr>其他專科介紹</vt:lpstr>
      <vt:lpstr>其他專科介紹</vt:lpstr>
      <vt:lpstr>其他專科介紹</vt:lpstr>
      <vt:lpstr>其他專科介紹</vt:lpstr>
      <vt:lpstr>其他專科介紹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新北市童軍會專科考驗介紹</dc:title>
  <dc:creator>user</dc:creator>
  <cp:lastModifiedBy>user</cp:lastModifiedBy>
  <cp:revision>19</cp:revision>
  <dcterms:created xsi:type="dcterms:W3CDTF">2018-09-24T12:40:48Z</dcterms:created>
  <dcterms:modified xsi:type="dcterms:W3CDTF">2022-09-20T04:13:22Z</dcterms:modified>
</cp:coreProperties>
</file>